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F3B5-A3DF-40B9-9ACB-773052C0CD43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4A8BD-92AE-40C9-ACCB-3BA75B0C5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4A8BD-92AE-40C9-ACCB-3BA75B0C532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919F06-4888-4840-8832-B2AD23EABA41}" type="datetimeFigureOut">
              <a:rPr lang="ru-RU" smtClean="0"/>
              <a:pPr/>
              <a:t>06.04.2012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36CE49-42EF-4538-8F1A-0FDD55E729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Йа  компьютер\Рабочий стол\картинки\Новая папка\1680colourback_1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300964"/>
          </a:xfrm>
        </p:spPr>
        <p:txBody>
          <a:bodyPr>
            <a:normAutofit fontScale="32500" lnSpcReduction="20000"/>
          </a:bodyPr>
          <a:lstStyle/>
          <a:p>
            <a:r>
              <a:rPr lang="ru-RU" sz="6400" dirty="0" smtClean="0"/>
              <a:t>Презентация четверостиший  к первому этапу </a:t>
            </a:r>
            <a:r>
              <a:rPr lang="en-US" sz="6400" dirty="0" smtClean="0"/>
              <a:t>II</a:t>
            </a:r>
            <a:r>
              <a:rPr lang="ru-RU" sz="6400" dirty="0" smtClean="0"/>
              <a:t> ежегодного конкурса детского креатива «Символ России»</a:t>
            </a:r>
          </a:p>
          <a:p>
            <a:endParaRPr lang="ru-RU" sz="6400" dirty="0" smtClean="0"/>
          </a:p>
          <a:p>
            <a:r>
              <a:rPr lang="ru-RU" sz="6400" dirty="0" smtClean="0"/>
              <a:t>Подготовила </a:t>
            </a:r>
            <a:r>
              <a:rPr lang="ru-RU" sz="6400" dirty="0" err="1" smtClean="0"/>
              <a:t>Лиходиевская</a:t>
            </a:r>
            <a:r>
              <a:rPr lang="ru-RU" sz="6400" dirty="0" smtClean="0"/>
              <a:t> Мария</a:t>
            </a:r>
          </a:p>
          <a:p>
            <a:r>
              <a:rPr lang="ru-RU" sz="6400" dirty="0" smtClean="0"/>
              <a:t>Учащаяся </a:t>
            </a:r>
          </a:p>
          <a:p>
            <a:r>
              <a:rPr lang="ru-RU" sz="6400" dirty="0" smtClean="0"/>
              <a:t>МБОУ СОШ №30 города Тамбова</a:t>
            </a:r>
            <a:endParaRPr lang="en-US" sz="6400" dirty="0" smtClean="0"/>
          </a:p>
          <a:p>
            <a:r>
              <a:rPr lang="en-US" sz="6400" dirty="0" smtClean="0"/>
              <a:t>(</a:t>
            </a:r>
            <a:r>
              <a:rPr lang="ru-RU" sz="6400" dirty="0" smtClean="0"/>
              <a:t>студия «Палитра»)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Стихи о Родине моей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101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" y="214290"/>
            <a:ext cx="908414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Йа  компьютер\Рабочий стол\картинки\Новая папка\1680colourback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28802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Цветы  несём к 9 маю,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Я  ленточку прикреплю к груди.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Всё это для тебя, страна моя родная,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Прошу тебя Россия «Ты вечность проживи!»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Йа  компьютер\Рабочий стол\картинки\Новая папка\1680colourback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Мы гордимся нашей  страной,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Нашей  державой: могучей, большой.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Ты нам  Россия, как мать дорога,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Ты нас защищаешь и любишь всегда!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Йа  компьютер\Рабочий стол\картинки\Новая папка\1680colourback_2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" y="128586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Нет природы красивее ,чем  в России,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Нет человека счастливее , чем в России,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у каждого есть частица  нашей страны,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Ведь  наша родная земля воплощение  самой красоты.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Documents and Settings\Йа  компьютер\Рабочий стол\картинки\Новая папка\1680colourback_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Россия, ты прошла столько суровых времён,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Устояла на войне мировой.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Мы  должны благодарить тебя каждым днём,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За то что идём  по миру вместе с тобой.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Йа  компьютер\Рабочий стол\картинки\Новая папка\1680colourback_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Поклоняемся  единому богу  все мы 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Верим, что он  правит миром.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На путь истины , на дорогу любви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Встану я с поддержкой  России.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Йа  компьютер\Рабочий стол\картинки\Новая папка\1680colourback_2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Трудолюбивая наша страна,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любит работать  народ,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Процветать всегда  будет она,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И не будет у нас забот.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643314"/>
            <a:ext cx="8215370" cy="12334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Стихи и рисунок авторские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Лиходиевской</a:t>
            </a:r>
            <a:r>
              <a:rPr lang="ru-RU" sz="3200" dirty="0" smtClean="0"/>
              <a:t> Марии ученицы МБОУ СОШ 30 г. Тамбова)</a:t>
            </a:r>
            <a:br>
              <a:rPr lang="ru-RU" sz="3200" dirty="0" smtClean="0"/>
            </a:br>
            <a:r>
              <a:rPr lang="ru-RU" sz="3200" dirty="0" smtClean="0"/>
              <a:t>Педагог  учитель ИЗО Меркурьева Надежда Николаевна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119</TotalTime>
  <Words>203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Стихи о Родине моей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Стихи и рисунок авторские  (Лиходиевской Марии ученицы МБОУ СОШ 30 г. Тамбова) Педагог  учитель ИЗО Меркурьева Надежда Николаевна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Йа компьютер</dc:creator>
  <cp:lastModifiedBy>Йа компьютер</cp:lastModifiedBy>
  <cp:revision>14</cp:revision>
  <dcterms:created xsi:type="dcterms:W3CDTF">2012-04-05T09:19:07Z</dcterms:created>
  <dcterms:modified xsi:type="dcterms:W3CDTF">2012-04-06T11:04:15Z</dcterms:modified>
</cp:coreProperties>
</file>